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7" r:id="rId3"/>
    <p:sldId id="278" r:id="rId4"/>
    <p:sldId id="274" r:id="rId5"/>
    <p:sldId id="257" r:id="rId6"/>
    <p:sldId id="258" r:id="rId7"/>
    <p:sldId id="260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75" r:id="rId17"/>
    <p:sldId id="268" r:id="rId18"/>
    <p:sldId id="269" r:id="rId19"/>
    <p:sldId id="270" r:id="rId20"/>
    <p:sldId id="271" r:id="rId21"/>
    <p:sldId id="280" r:id="rId22"/>
    <p:sldId id="279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27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4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20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0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17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4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97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8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5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2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7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3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9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6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55BE73-E7CE-41EF-BD19-4F62F2439757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4B9440F-D092-49A3-9E08-65512CD4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82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621159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allpaperflare.com/burger-with-meat-and-tomatoes-hamburgers-fast-food-fruit-food-and-drink-wallpaper-ptoog/download/1920x1080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urger-with-meat-and-tomatoes-hamburgers-fast-food-fruit-food-and-drink-wallpaper-ptoog/download/1920x1080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urger-with-meat-and-tomatoes-hamburgers-fast-food-fruit-food-and-drink-wallpaper-ptoog/download/1920x1080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621159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621159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621159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urger-with-meat-and-tomatoes-hamburgers-fast-food-fruit-food-and-drink-wallpaper-ptoog/download/1920x1080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621159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urger-with-meat-and-tomatoes-hamburgers-fast-food-fruit-food-and-drink-wallpaper-ptoog/download/1920x1080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AD225-4A4E-4516-84A1-32B0A0A2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5557" y="134225"/>
            <a:ext cx="3698422" cy="26744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descr="fddf&#10;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579" y="612321"/>
            <a:ext cx="7258050" cy="1877786"/>
          </a:xfrm>
        </p:spPr>
        <p:txBody>
          <a:bodyPr>
            <a:noAutofit/>
          </a:bodyPr>
          <a:lstStyle/>
          <a:p>
            <a:r>
              <a:rPr lang="en-US" sz="6000" b="1" i="1" dirty="0"/>
              <a:t>Pizza Sales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31E7D-BACE-424A-B7C9-B50C2FF6A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4049292"/>
            <a:ext cx="3698422" cy="16902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A complete SQL based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C5970-3C61-4D87-8D38-C7D03E127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73979" y="3505880"/>
            <a:ext cx="7258050" cy="26744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336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EA23EEF-F519-4461-AAB5-7FB213362D8C}"/>
              </a:ext>
            </a:extLst>
          </p:cNvPr>
          <p:cNvSpPr/>
          <p:nvPr/>
        </p:nvSpPr>
        <p:spPr>
          <a:xfrm>
            <a:off x="5150840" y="4093828"/>
            <a:ext cx="7041160" cy="229858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C5970-3C61-4D87-8D38-C7D03E127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81635"/>
            <a:ext cx="4943474" cy="6033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descr="fddf&#10;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6126" y="1761688"/>
            <a:ext cx="5503618" cy="4219356"/>
          </a:xfrm>
        </p:spPr>
        <p:txBody>
          <a:bodyPr>
            <a:noAutofit/>
          </a:bodyPr>
          <a:lstStyle/>
          <a:p>
            <a:r>
              <a:rPr lang="en-US" sz="6000" b="1" dirty="0"/>
              <a:t>Intermediate Level Queries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0624EEB4-D5A9-46CC-8EA3-6C6997DBF0E8}"/>
              </a:ext>
            </a:extLst>
          </p:cNvPr>
          <p:cNvSpPr/>
          <p:nvPr/>
        </p:nvSpPr>
        <p:spPr>
          <a:xfrm rot="20556358">
            <a:off x="5395871" y="-17908"/>
            <a:ext cx="6888067" cy="207696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1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261707"/>
            <a:ext cx="8144134" cy="2024293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1.Join the necessary tables to find the total quantity of each pizza category ordered.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15D3D-DD25-4DE1-9909-705FF47A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7" y="2865665"/>
            <a:ext cx="5657850" cy="302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7A20E-9ABD-4058-A6E0-2BC8C1C4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554" y="3351439"/>
            <a:ext cx="2638793" cy="16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5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261707"/>
            <a:ext cx="8144134" cy="1117687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2.Determine the distribution of orders by hour of the day.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33E22-3AA7-492B-8F8A-C24A422F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1714500"/>
            <a:ext cx="5372850" cy="3175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03B66-668B-4651-BA64-5D37339B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391" y="1379394"/>
            <a:ext cx="263463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7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261707"/>
            <a:ext cx="8144134" cy="1117687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3.Join relevant tables to find the category-wise distribution of pizzas.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9C749-45C2-4F32-B939-D96882C3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26" y="2007224"/>
            <a:ext cx="4644717" cy="2532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225-F508-48D6-84AB-88400583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559" y="2114551"/>
            <a:ext cx="3019846" cy="21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9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367394"/>
            <a:ext cx="8144134" cy="192677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4.Group the orders by date and calculate the average number of pizzas ordered per 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743DF-70FA-4B29-A190-4EB339DE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17" y="2604406"/>
            <a:ext cx="5460656" cy="2816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90C34-C98D-463A-81FF-1E2AF1B6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603" y="3086098"/>
            <a:ext cx="3167875" cy="185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1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645429"/>
            <a:ext cx="8144134" cy="1117687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5.Determine the top 3 most ordered pizza types based on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2D5FB-93F1-437F-9131-1CDDFAE6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2098222"/>
            <a:ext cx="5731423" cy="2497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A9330-12B5-436C-9787-8667CAC9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40" y="2432957"/>
            <a:ext cx="3801005" cy="18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EA23EEF-F519-4461-AAB5-7FB213362D8C}"/>
              </a:ext>
            </a:extLst>
          </p:cNvPr>
          <p:cNvSpPr/>
          <p:nvPr/>
        </p:nvSpPr>
        <p:spPr>
          <a:xfrm>
            <a:off x="5150840" y="4093828"/>
            <a:ext cx="7041160" cy="229858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C5970-3C61-4D87-8D38-C7D03E127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81635"/>
            <a:ext cx="4943474" cy="6033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descr="fddf&#10;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6126" y="1761688"/>
            <a:ext cx="5503618" cy="4219356"/>
          </a:xfrm>
        </p:spPr>
        <p:txBody>
          <a:bodyPr>
            <a:noAutofit/>
          </a:bodyPr>
          <a:lstStyle/>
          <a:p>
            <a:r>
              <a:rPr lang="en-US" sz="6000" b="1" dirty="0"/>
              <a:t>Advanced Level Queries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0624EEB4-D5A9-46CC-8EA3-6C6997DBF0E8}"/>
              </a:ext>
            </a:extLst>
          </p:cNvPr>
          <p:cNvSpPr/>
          <p:nvPr/>
        </p:nvSpPr>
        <p:spPr>
          <a:xfrm rot="20556358">
            <a:off x="5395871" y="-17908"/>
            <a:ext cx="6888067" cy="207696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322975"/>
            <a:ext cx="8144134" cy="1807904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1.Calculate the percentage contribution of each pizza type to total revenue.(pizza name wise 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26B68-2442-4C61-A518-3B75AEE2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7" y="2408464"/>
            <a:ext cx="5458921" cy="3804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64312-9D48-4A58-958B-110A2DE6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57" y="2061036"/>
            <a:ext cx="2923189" cy="4616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F83A3D-44F4-4765-AD77-BBB1389B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657" y="2730438"/>
            <a:ext cx="218063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43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307" y="334737"/>
            <a:ext cx="8144134" cy="1746708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2.Calculate the percentage contribution of each pizza type to total revenue.(pizza category wise 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B007-679E-499F-A5AB-62E2E80C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2324835"/>
            <a:ext cx="6913911" cy="3486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349D7-9B1D-4BFE-A08D-AB9E85F0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686" y="3141169"/>
            <a:ext cx="3229426" cy="18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91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50" y="645429"/>
            <a:ext cx="6112064" cy="1166593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3.Analyze the cumulative revenue generated over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EE071-6653-41CC-AF10-462A63A4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7" y="2449585"/>
            <a:ext cx="6397814" cy="3105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26995A-B19B-426A-922C-1FB8D0613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04" y="245182"/>
            <a:ext cx="2148082" cy="6106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89DF2F-813E-42EC-BBF0-78D29EDD3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866" y="245182"/>
            <a:ext cx="257719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7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AD225-4A4E-4516-84A1-32B0A0A2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4171950" cy="6751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descr="fddf&#10;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579" y="612321"/>
            <a:ext cx="7258050" cy="677636"/>
          </a:xfrm>
        </p:spPr>
        <p:txBody>
          <a:bodyPr>
            <a:noAutofit/>
          </a:bodyPr>
          <a:lstStyle/>
          <a:p>
            <a:r>
              <a:rPr lang="en-US" sz="6000" b="1" i="1" dirty="0"/>
              <a:t>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8FA04EF-B85E-4F83-B3E1-23B1C906D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208" y="1543050"/>
            <a:ext cx="7364186" cy="4024993"/>
          </a:xfrm>
          <a:noFill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en-US" sz="3200" dirty="0"/>
              <a:t>Welcome to the Pizza Sales Project presentation. This analysis focuses on understanding and optimizing pizza sales performance through data-driven insights. Our dataset includes detailed records of transactions, customer preferences, and product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3445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253093"/>
            <a:ext cx="8144134" cy="2005434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4.Determine the top 3 most ordered pizza types based on revenue for each pizza category.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9C1AD-7343-4E63-8471-A0D4E8429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79" y="2597624"/>
            <a:ext cx="5842643" cy="3614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CFCD31-B010-4C89-A8FC-323A652E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459" y="2258527"/>
            <a:ext cx="4458322" cy="40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8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AD225-4A4E-4516-84A1-32B0A0A2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7150"/>
            <a:ext cx="4171950" cy="6751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descr="fddf&#10;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579" y="449036"/>
            <a:ext cx="7258050" cy="840921"/>
          </a:xfrm>
        </p:spPr>
        <p:txBody>
          <a:bodyPr>
            <a:noAutofit/>
          </a:bodyPr>
          <a:lstStyle/>
          <a:p>
            <a:r>
              <a:rPr lang="en-US" sz="6000" b="1" i="1" dirty="0"/>
              <a:t>Key Insights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F10261-E0A3-4301-8A38-B98FB621972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88546" y="1578464"/>
            <a:ext cx="6872083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Peaks: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weekends and holidays as peak sales periods.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Popular Pizzas: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Margherita and Pepperoni are the top-selling pizzas.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Segmentation: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 customers contribute significantly to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Boosters: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Promotions and combo offers drive higher sales. </a:t>
            </a:r>
          </a:p>
        </p:txBody>
      </p:sp>
    </p:spTree>
    <p:extLst>
      <p:ext uri="{BB962C8B-B14F-4D97-AF65-F5344CB8AC3E}">
        <p14:creationId xmlns:p14="http://schemas.microsoft.com/office/powerpoint/2010/main" val="3597073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AD225-4A4E-4516-84A1-32B0A0A2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7150"/>
            <a:ext cx="4171950" cy="6751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descr="fddf&#10;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579" y="449036"/>
            <a:ext cx="7258050" cy="840921"/>
          </a:xfrm>
        </p:spPr>
        <p:txBody>
          <a:bodyPr>
            <a:noAutofit/>
          </a:bodyPr>
          <a:lstStyle/>
          <a:p>
            <a:r>
              <a:rPr lang="en-US" sz="6000" b="1" i="1" dirty="0"/>
              <a:t>Tools &amp; Techniques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B287C30-1F9C-41E8-B364-CF245C47DFE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923064" y="2659581"/>
            <a:ext cx="6813134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u="sng" dirty="0">
                <a:ln>
                  <a:noFill/>
                </a:ln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Extraction and Cleaning:</a:t>
            </a:r>
            <a: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data accuracy and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Leveraging SQL for querying sales data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generating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6182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EA23EEF-F519-4461-AAB5-7FB213362D8C}"/>
              </a:ext>
            </a:extLst>
          </p:cNvPr>
          <p:cNvSpPr/>
          <p:nvPr/>
        </p:nvSpPr>
        <p:spPr>
          <a:xfrm>
            <a:off x="5150840" y="4093828"/>
            <a:ext cx="7041160" cy="229858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C5970-3C61-4D87-8D38-C7D03E127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81635"/>
            <a:ext cx="4943474" cy="6033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descr="fddf&#10;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6126" y="1761688"/>
            <a:ext cx="5503618" cy="4219356"/>
          </a:xfrm>
        </p:spPr>
        <p:txBody>
          <a:bodyPr>
            <a:noAutofit/>
          </a:bodyPr>
          <a:lstStyle/>
          <a:p>
            <a:r>
              <a:rPr lang="en-US" sz="6000" b="1" dirty="0"/>
              <a:t>Thank you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0624EEB4-D5A9-46CC-8EA3-6C6997DBF0E8}"/>
              </a:ext>
            </a:extLst>
          </p:cNvPr>
          <p:cNvSpPr/>
          <p:nvPr/>
        </p:nvSpPr>
        <p:spPr>
          <a:xfrm rot="20556358">
            <a:off x="5395871" y="-17908"/>
            <a:ext cx="6888067" cy="207696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6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AD225-4A4E-4516-84A1-32B0A0A2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7150"/>
            <a:ext cx="4171950" cy="6751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descr="fddf&#10;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579" y="449036"/>
            <a:ext cx="7258050" cy="840921"/>
          </a:xfrm>
        </p:spPr>
        <p:txBody>
          <a:bodyPr>
            <a:noAutofit/>
          </a:bodyPr>
          <a:lstStyle/>
          <a:p>
            <a:r>
              <a:rPr lang="en-US" sz="6000" b="1" i="1" dirty="0"/>
              <a:t>Project Objective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8FA04EF-B85E-4F83-B3E1-23B1C906D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1373" y="1551214"/>
            <a:ext cx="7364186" cy="4294415"/>
          </a:xfrm>
          <a:noFill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Sales Trends: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peak sales periods and best-selling pizza varieties.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Preferences: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customer demographics and preferences.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Insights: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revenue patterns and highlight high-performing products.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9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9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Operational Efficiency: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30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inventory and supply chain based on sales data. </a:t>
            </a: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954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EA23EEF-F519-4461-AAB5-7FB213362D8C}"/>
              </a:ext>
            </a:extLst>
          </p:cNvPr>
          <p:cNvSpPr/>
          <p:nvPr/>
        </p:nvSpPr>
        <p:spPr>
          <a:xfrm>
            <a:off x="5150840" y="4093828"/>
            <a:ext cx="7041160" cy="229858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C5970-3C61-4D87-8D38-C7D03E127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81635"/>
            <a:ext cx="4943474" cy="6033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descr="fddf&#10;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6126" y="1761688"/>
            <a:ext cx="5503618" cy="4219356"/>
          </a:xfrm>
        </p:spPr>
        <p:txBody>
          <a:bodyPr>
            <a:noAutofit/>
          </a:bodyPr>
          <a:lstStyle/>
          <a:p>
            <a:r>
              <a:rPr lang="en-US" sz="6000" b="1" dirty="0"/>
              <a:t>Basic Level Queries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0624EEB4-D5A9-46CC-8EA3-6C6997DBF0E8}"/>
              </a:ext>
            </a:extLst>
          </p:cNvPr>
          <p:cNvSpPr/>
          <p:nvPr/>
        </p:nvSpPr>
        <p:spPr>
          <a:xfrm rot="20556358">
            <a:off x="5395871" y="-17908"/>
            <a:ext cx="6888067" cy="207696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261707"/>
            <a:ext cx="8144134" cy="1117687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1.Retrieve the total number of orders placed.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0BC50-10AF-4CA3-B563-28260882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3" y="2069106"/>
            <a:ext cx="5934903" cy="2318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EC86E1-98B7-473C-B529-D129B0971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711" y="2069106"/>
            <a:ext cx="4160938" cy="26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3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261707"/>
            <a:ext cx="8144134" cy="1117687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2.Calculate the total revenue generated from pizza sales.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46FA5-ACFA-45B4-A136-370E35DB4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4" y="1669526"/>
            <a:ext cx="5405306" cy="3137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D7EC8-2797-4B2A-B4DE-6B37B0A5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746" y="1887523"/>
            <a:ext cx="3355108" cy="23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3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261707"/>
            <a:ext cx="8144134" cy="1117687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3.Identify the highest-priced pizza.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BF71B-9039-4283-BCCF-DB129478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7" y="1887523"/>
            <a:ext cx="6014094" cy="2927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61F5B-6307-4C4C-ABBD-45AC894D3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898" y="2638475"/>
            <a:ext cx="3677163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261707"/>
            <a:ext cx="8144134" cy="1117687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4.Identify the most common pizza size ordered.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A064E-8B3F-423A-8D29-61B7025A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" y="1714501"/>
            <a:ext cx="5959929" cy="3510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694D3-6949-4970-A947-6266A5E8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779" y="2290022"/>
            <a:ext cx="2926349" cy="22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2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0B7F-60C9-4E50-95CC-A78C42C8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07" y="261707"/>
            <a:ext cx="8144134" cy="1117687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5.List the top 5 most ordered pizza types along with their quantities.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0D4C4-A47B-462D-A09C-8AB8B4C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2009577"/>
            <a:ext cx="6333533" cy="2488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3035D-1FCB-46F7-896B-3296A9364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381" y="2009577"/>
            <a:ext cx="3553321" cy="2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09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117</TotalTime>
  <Words>372</Words>
  <Application>Microsoft Office PowerPoint</Application>
  <PresentationFormat>Widescreen</PresentationFormat>
  <Paragraphs>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Calisto MT</vt:lpstr>
      <vt:lpstr>Wingdings 2</vt:lpstr>
      <vt:lpstr>Slate</vt:lpstr>
      <vt:lpstr>Pizza Sales Report</vt:lpstr>
      <vt:lpstr>Introduction</vt:lpstr>
      <vt:lpstr>Project Objective</vt:lpstr>
      <vt:lpstr>Basic Level Queries</vt:lpstr>
      <vt:lpstr>1.Retrieve the total number of orders placed.</vt:lpstr>
      <vt:lpstr>2.Calculate the total revenue generated from pizza sales.</vt:lpstr>
      <vt:lpstr>3.Identify the highest-priced pizza.</vt:lpstr>
      <vt:lpstr>4.Identify the most common pizza size ordered.</vt:lpstr>
      <vt:lpstr>5.List the top 5 most ordered pizza types along with their quantities.</vt:lpstr>
      <vt:lpstr>Intermediate Level Queries</vt:lpstr>
      <vt:lpstr>1.Join the necessary tables to find the total quantity of each pizza category ordered.</vt:lpstr>
      <vt:lpstr>2.Determine the distribution of orders by hour of the day.</vt:lpstr>
      <vt:lpstr>3.Join relevant tables to find the category-wise distribution of pizzas.</vt:lpstr>
      <vt:lpstr>4.Group the orders by date and calculate the average number of pizzas ordered per day.</vt:lpstr>
      <vt:lpstr>5.Determine the top 3 most ordered pizza types based on revenue.</vt:lpstr>
      <vt:lpstr>Advanced Level Queries</vt:lpstr>
      <vt:lpstr>1.Calculate the percentage contribution of each pizza type to total revenue.(pizza name wise %)</vt:lpstr>
      <vt:lpstr>2.Calculate the percentage contribution of each pizza type to total revenue.(pizza category wise %)</vt:lpstr>
      <vt:lpstr>3.Analyze the cumulative revenue generated over time.</vt:lpstr>
      <vt:lpstr>4.Determine the top 3 most ordered pizza types based on revenue for each pizza category.</vt:lpstr>
      <vt:lpstr>Key Insights</vt:lpstr>
      <vt:lpstr>Tools &amp; Techniques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Report</dc:title>
  <dc:creator>user</dc:creator>
  <cp:lastModifiedBy>user</cp:lastModifiedBy>
  <cp:revision>39</cp:revision>
  <dcterms:created xsi:type="dcterms:W3CDTF">2024-07-18T05:12:15Z</dcterms:created>
  <dcterms:modified xsi:type="dcterms:W3CDTF">2024-07-18T07:09:25Z</dcterms:modified>
</cp:coreProperties>
</file>